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96" r:id="rId2"/>
    <p:sldId id="409" r:id="rId3"/>
    <p:sldId id="410" r:id="rId4"/>
    <p:sldId id="412" r:id="rId5"/>
    <p:sldId id="405" r:id="rId6"/>
    <p:sldId id="411" r:id="rId7"/>
    <p:sldId id="417" r:id="rId8"/>
    <p:sldId id="415" r:id="rId9"/>
    <p:sldId id="418" r:id="rId10"/>
    <p:sldId id="413" r:id="rId11"/>
    <p:sldId id="419" r:id="rId12"/>
    <p:sldId id="421" r:id="rId13"/>
    <p:sldId id="422" r:id="rId14"/>
    <p:sldId id="423" r:id="rId15"/>
  </p:sldIdLst>
  <p:sldSz cx="6858000" cy="9906000" type="A4"/>
  <p:notesSz cx="6858000" cy="9144000"/>
  <p:defaultTextStyle>
    <a:defPPr>
      <a:defRPr lang="fr-FR"/>
    </a:defPPr>
    <a:lvl1pPr marL="0" algn="l" defTabSz="957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39" algn="l" defTabSz="957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77" algn="l" defTabSz="957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16" algn="l" defTabSz="957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754" algn="l" defTabSz="957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693" algn="l" defTabSz="957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631" algn="l" defTabSz="957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570" algn="l" defTabSz="957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509" algn="l" defTabSz="957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85" autoAdjust="0"/>
    <p:restoredTop sz="94660"/>
  </p:normalViewPr>
  <p:slideViewPr>
    <p:cSldViewPr>
      <p:cViewPr varScale="1">
        <p:scale>
          <a:sx n="84" d="100"/>
          <a:sy n="84" d="100"/>
        </p:scale>
        <p:origin x="-3672" y="-104"/>
      </p:cViewPr>
      <p:guideLst>
        <p:guide orient="horz" pos="3121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1" y="3077283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6" y="6365522"/>
            <a:ext cx="5829300" cy="1967442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15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94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73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525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31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081867"/>
            <a:ext cx="2257425" cy="87159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6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39" indent="0">
              <a:buNone/>
              <a:defRPr sz="2100" b="1"/>
            </a:lvl2pPr>
            <a:lvl3pPr marL="957877" indent="0">
              <a:buNone/>
              <a:defRPr sz="1900" b="1"/>
            </a:lvl3pPr>
            <a:lvl4pPr marL="1436816" indent="0">
              <a:buNone/>
              <a:defRPr sz="1600" b="1"/>
            </a:lvl4pPr>
            <a:lvl5pPr marL="1915754" indent="0">
              <a:buNone/>
              <a:defRPr sz="1600" b="1"/>
            </a:lvl5pPr>
            <a:lvl6pPr marL="2394693" indent="0">
              <a:buNone/>
              <a:defRPr sz="1600" b="1"/>
            </a:lvl6pPr>
            <a:lvl7pPr marL="2873631" indent="0">
              <a:buNone/>
              <a:defRPr sz="1600" b="1"/>
            </a:lvl7pPr>
            <a:lvl8pPr marL="3352570" indent="0">
              <a:buNone/>
              <a:defRPr sz="1600" b="1"/>
            </a:lvl8pPr>
            <a:lvl9pPr marL="3831509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7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39" indent="0">
              <a:buNone/>
              <a:defRPr sz="2100" b="1"/>
            </a:lvl2pPr>
            <a:lvl3pPr marL="957877" indent="0">
              <a:buNone/>
              <a:defRPr sz="1900" b="1"/>
            </a:lvl3pPr>
            <a:lvl4pPr marL="1436816" indent="0">
              <a:buNone/>
              <a:defRPr sz="1600" b="1"/>
            </a:lvl4pPr>
            <a:lvl5pPr marL="1915754" indent="0">
              <a:buNone/>
              <a:defRPr sz="1600" b="1"/>
            </a:lvl5pPr>
            <a:lvl6pPr marL="2394693" indent="0">
              <a:buNone/>
              <a:defRPr sz="1600" b="1"/>
            </a:lvl6pPr>
            <a:lvl7pPr marL="2873631" indent="0">
              <a:buNone/>
              <a:defRPr sz="1600" b="1"/>
            </a:lvl7pPr>
            <a:lvl8pPr marL="3352570" indent="0">
              <a:buNone/>
              <a:defRPr sz="1600" b="1"/>
            </a:lvl8pPr>
            <a:lvl9pPr marL="3831509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7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78939" indent="0">
              <a:buNone/>
              <a:defRPr sz="1300"/>
            </a:lvl2pPr>
            <a:lvl3pPr marL="957877" indent="0">
              <a:buNone/>
              <a:defRPr sz="1100"/>
            </a:lvl3pPr>
            <a:lvl4pPr marL="1436816" indent="0">
              <a:buNone/>
              <a:defRPr sz="1000"/>
            </a:lvl4pPr>
            <a:lvl5pPr marL="1915754" indent="0">
              <a:buNone/>
              <a:defRPr sz="1000"/>
            </a:lvl5pPr>
            <a:lvl6pPr marL="2394693" indent="0">
              <a:buNone/>
              <a:defRPr sz="1000"/>
            </a:lvl6pPr>
            <a:lvl7pPr marL="2873631" indent="0">
              <a:buNone/>
              <a:defRPr sz="1000"/>
            </a:lvl7pPr>
            <a:lvl8pPr marL="3352570" indent="0">
              <a:buNone/>
              <a:defRPr sz="1000"/>
            </a:lvl8pPr>
            <a:lvl9pPr marL="383150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39" indent="0">
              <a:buNone/>
              <a:defRPr sz="2900"/>
            </a:lvl2pPr>
            <a:lvl3pPr marL="957877" indent="0">
              <a:buNone/>
              <a:defRPr sz="2500"/>
            </a:lvl3pPr>
            <a:lvl4pPr marL="1436816" indent="0">
              <a:buNone/>
              <a:defRPr sz="2100"/>
            </a:lvl4pPr>
            <a:lvl5pPr marL="1915754" indent="0">
              <a:buNone/>
              <a:defRPr sz="2100"/>
            </a:lvl5pPr>
            <a:lvl6pPr marL="2394693" indent="0">
              <a:buNone/>
              <a:defRPr sz="2100"/>
            </a:lvl6pPr>
            <a:lvl7pPr marL="2873631" indent="0">
              <a:buNone/>
              <a:defRPr sz="2100"/>
            </a:lvl7pPr>
            <a:lvl8pPr marL="3352570" indent="0">
              <a:buNone/>
              <a:defRPr sz="2100"/>
            </a:lvl8pPr>
            <a:lvl9pPr marL="3831509" indent="0">
              <a:buNone/>
              <a:defRPr sz="2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78939" indent="0">
              <a:buNone/>
              <a:defRPr sz="1300"/>
            </a:lvl2pPr>
            <a:lvl3pPr marL="957877" indent="0">
              <a:buNone/>
              <a:defRPr sz="1100"/>
            </a:lvl3pPr>
            <a:lvl4pPr marL="1436816" indent="0">
              <a:buNone/>
              <a:defRPr sz="1000"/>
            </a:lvl4pPr>
            <a:lvl5pPr marL="1915754" indent="0">
              <a:buNone/>
              <a:defRPr sz="1000"/>
            </a:lvl5pPr>
            <a:lvl6pPr marL="2394693" indent="0">
              <a:buNone/>
              <a:defRPr sz="1000"/>
            </a:lvl6pPr>
            <a:lvl7pPr marL="2873631" indent="0">
              <a:buNone/>
              <a:defRPr sz="1000"/>
            </a:lvl7pPr>
            <a:lvl8pPr marL="3352570" indent="0">
              <a:buNone/>
              <a:defRPr sz="1000"/>
            </a:lvl8pPr>
            <a:lvl9pPr marL="3831509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1"/>
          </a:xfrm>
          <a:prstGeom prst="rect">
            <a:avLst/>
          </a:prstGeom>
        </p:spPr>
        <p:txBody>
          <a:bodyPr vert="horz" lIns="95787" tIns="47894" rIns="95787" bIns="47894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311401"/>
            <a:ext cx="6172200" cy="6537502"/>
          </a:xfrm>
          <a:prstGeom prst="rect">
            <a:avLst/>
          </a:prstGeom>
        </p:spPr>
        <p:txBody>
          <a:bodyPr vert="horz" lIns="95787" tIns="47894" rIns="95787" bIns="4789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2"/>
          </a:xfrm>
          <a:prstGeom prst="rect">
            <a:avLst/>
          </a:prstGeom>
        </p:spPr>
        <p:txBody>
          <a:bodyPr vert="horz" lIns="95787" tIns="47894" rIns="95787" bIns="478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A1807-1383-4C1F-99A9-852A2C5F60B4}" type="datetimeFigureOut">
              <a:rPr lang="fr-FR" smtClean="0"/>
              <a:pPr/>
              <a:t>11/14/12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95787" tIns="47894" rIns="95787" bIns="478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1" y="9181397"/>
            <a:ext cx="1600200" cy="527402"/>
          </a:xfrm>
          <a:prstGeom prst="rect">
            <a:avLst/>
          </a:prstGeom>
        </p:spPr>
        <p:txBody>
          <a:bodyPr vert="horz" lIns="95787" tIns="47894" rIns="95787" bIns="478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114C-A6FB-4990-9489-91329A48FD3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77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04" indent="-359204" algn="l" defTabSz="9578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75" indent="-299337" algn="l" defTabSz="957877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46" indent="-239469" algn="l" defTabSz="95787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85" indent="-239469" algn="l" defTabSz="95787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24" indent="-239469" algn="l" defTabSz="957877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62" indent="-239469" algn="l" defTabSz="9578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01" indent="-239469" algn="l" defTabSz="9578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39" indent="-239469" algn="l" defTabSz="9578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78" indent="-239469" algn="l" defTabSz="95787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39" algn="l" defTabSz="957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77" algn="l" defTabSz="957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16" algn="l" defTabSz="957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54" algn="l" defTabSz="957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93" algn="l" defTabSz="957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31" algn="l" defTabSz="957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70" algn="l" defTabSz="957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09" algn="l" defTabSz="957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26" y="464313"/>
            <a:ext cx="3090874" cy="136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0" y="4225096"/>
            <a:ext cx="4038600" cy="2328104"/>
          </a:xfrm>
          <a:prstGeom prst="rect">
            <a:avLst/>
          </a:prstGeom>
        </p:spPr>
        <p:txBody>
          <a:bodyPr wrap="square" lIns="95787" tIns="47894" rIns="95787" bIns="47894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Press Clippings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9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Pepe</a:t>
            </a:r>
            <a:r>
              <a:rPr lang="en-GB" sz="2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Jeans Footwear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September &amp; October 12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France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2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COSMOPOLITAN</a:t>
            </a:r>
          </a:p>
          <a:p>
            <a:r>
              <a:rPr lang="fr-FR" sz="1600" b="1" dirty="0" smtClean="0"/>
              <a:t>ISSUE: OCTOBER</a:t>
            </a:r>
          </a:p>
          <a:p>
            <a:r>
              <a:rPr lang="fr-FR" sz="1600" b="1" dirty="0" smtClean="0"/>
              <a:t>CIRCULATION:1 753 000</a:t>
            </a:r>
          </a:p>
          <a:p>
            <a:r>
              <a:rPr lang="fr-FR" sz="1600" b="1" dirty="0" smtClean="0"/>
              <a:t>PAGE RATE: 27 500</a:t>
            </a:r>
          </a:p>
          <a:p>
            <a:r>
              <a:rPr lang="fr-FR" sz="1600" b="1" dirty="0" smtClean="0"/>
              <a:t>PRODUCT: SHOES</a:t>
            </a:r>
          </a:p>
          <a:p>
            <a:endParaRPr lang="fr-FR" dirty="0"/>
          </a:p>
        </p:txBody>
      </p:sp>
      <p:pic>
        <p:nvPicPr>
          <p:cNvPr id="7" name="Picture 6" descr="Untitl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"/>
            <a:ext cx="2209800" cy="3048000"/>
          </a:xfrm>
          <a:prstGeom prst="rect">
            <a:avLst/>
          </a:prstGeom>
        </p:spPr>
      </p:pic>
      <p:pic>
        <p:nvPicPr>
          <p:cNvPr id="9" name="Picture 8" descr="Untitle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3429000"/>
            <a:ext cx="4584700" cy="6337300"/>
          </a:xfrm>
          <a:prstGeom prst="rect">
            <a:avLst/>
          </a:prstGeom>
        </p:spPr>
      </p:pic>
      <p:sp>
        <p:nvSpPr>
          <p:cNvPr id="11" name="Ellipse 9"/>
          <p:cNvSpPr/>
          <p:nvPr/>
        </p:nvSpPr>
        <p:spPr>
          <a:xfrm>
            <a:off x="3272284" y="908888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VERSION FEMINA</a:t>
            </a:r>
          </a:p>
          <a:p>
            <a:r>
              <a:rPr lang="fr-FR" sz="1600" b="1" dirty="0" smtClean="0"/>
              <a:t>ISSUE : 1-7 OCTOBER</a:t>
            </a:r>
          </a:p>
          <a:p>
            <a:r>
              <a:rPr lang="fr-FR" sz="1600" b="1" dirty="0" smtClean="0"/>
              <a:t>CIRCULATION : 4 531 000</a:t>
            </a:r>
          </a:p>
          <a:p>
            <a:r>
              <a:rPr lang="fr-FR" sz="1600" b="1" dirty="0" smtClean="0"/>
              <a:t>PAGE RATE : 15 900€</a:t>
            </a:r>
          </a:p>
          <a:p>
            <a:r>
              <a:rPr lang="fr-FR" sz="1600" b="1" dirty="0" smtClean="0"/>
              <a:t>PRODUCT : SHOES</a:t>
            </a:r>
            <a:endParaRPr lang="fr-FR" dirty="0"/>
          </a:p>
        </p:txBody>
      </p:sp>
      <p:pic>
        <p:nvPicPr>
          <p:cNvPr id="7" name="Picture 6" descr="Untitle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09600"/>
            <a:ext cx="2133600" cy="2717800"/>
          </a:xfrm>
          <a:prstGeom prst="rect">
            <a:avLst/>
          </a:prstGeom>
        </p:spPr>
      </p:pic>
      <p:pic>
        <p:nvPicPr>
          <p:cNvPr id="9" name="Picture 8" descr="Untitled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543300"/>
            <a:ext cx="4800600" cy="6134100"/>
          </a:xfrm>
          <a:prstGeom prst="rect">
            <a:avLst/>
          </a:prstGeom>
        </p:spPr>
      </p:pic>
      <p:sp>
        <p:nvSpPr>
          <p:cNvPr id="10" name="Ellipse 10"/>
          <p:cNvSpPr/>
          <p:nvPr/>
        </p:nvSpPr>
        <p:spPr>
          <a:xfrm>
            <a:off x="1371600" y="484657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CLOSER</a:t>
            </a:r>
          </a:p>
          <a:p>
            <a:r>
              <a:rPr lang="fr-FR" sz="1600" b="1" dirty="0" smtClean="0"/>
              <a:t>ISSUE: 6-12 OCTOBRE</a:t>
            </a:r>
          </a:p>
          <a:p>
            <a:r>
              <a:rPr lang="fr-FR" sz="1600" b="1" dirty="0" smtClean="0"/>
              <a:t>CIRCULATION:  4 015 000</a:t>
            </a:r>
          </a:p>
          <a:p>
            <a:r>
              <a:rPr lang="fr-FR" sz="1600" b="1" dirty="0" smtClean="0"/>
              <a:t>PAGE RATE: 16 500€</a:t>
            </a:r>
          </a:p>
          <a:p>
            <a:r>
              <a:rPr lang="fr-FR" sz="1600" b="1" dirty="0" smtClean="0"/>
              <a:t>PRODUCT: BOOTS</a:t>
            </a:r>
          </a:p>
          <a:p>
            <a:endParaRPr lang="fr-FR" dirty="0"/>
          </a:p>
        </p:txBody>
      </p:sp>
      <p:pic>
        <p:nvPicPr>
          <p:cNvPr id="7171" name="Picture 3" descr="P:\PARUTIONS\MODE\PEPE JEANS\AH 12 - 13\OCTOBRE 2012\CLOSER - 6 AU 12 OCTOBRE 201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3584848"/>
            <a:ext cx="4562662" cy="60331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Ellipse 9"/>
          <p:cNvSpPr/>
          <p:nvPr/>
        </p:nvSpPr>
        <p:spPr>
          <a:xfrm>
            <a:off x="3645024" y="783332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Untitled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28600"/>
            <a:ext cx="2362200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CLOSER</a:t>
            </a:r>
          </a:p>
          <a:p>
            <a:r>
              <a:rPr lang="fr-FR" sz="1600" b="1" dirty="0" smtClean="0"/>
              <a:t>ISSUE: 6-12 OCTOBRE</a:t>
            </a:r>
          </a:p>
          <a:p>
            <a:r>
              <a:rPr lang="fr-FR" sz="1600" b="1" dirty="0" smtClean="0"/>
              <a:t>CIRCULATION:  4 015 000</a:t>
            </a:r>
          </a:p>
          <a:p>
            <a:r>
              <a:rPr lang="fr-FR" sz="1600" b="1" dirty="0" smtClean="0"/>
              <a:t>PAGE RATE: 16 500€</a:t>
            </a:r>
          </a:p>
          <a:p>
            <a:r>
              <a:rPr lang="fr-FR" sz="1600" b="1" dirty="0" smtClean="0"/>
              <a:t>PRODUCT: BOOTS</a:t>
            </a:r>
          </a:p>
          <a:p>
            <a:endParaRPr lang="fr-FR" sz="1600" b="1" dirty="0" smtClean="0"/>
          </a:p>
          <a:p>
            <a:endParaRPr lang="fr-FR" dirty="0"/>
          </a:p>
        </p:txBody>
      </p:sp>
      <p:pic>
        <p:nvPicPr>
          <p:cNvPr id="11" name="Picture 2" descr="P:\PARUTIONS\MODE\PEPE JEANS\AH 12 - 13\OCTOBRE 2012\CLOSER - 6 AU 12 OCTOBRE 2012 (COUV)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272480"/>
            <a:ext cx="2304256" cy="30873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194" name="Picture 2" descr="P:\PARUTIONS\MODE\PEPE JEANS\AH 12 - 13\OCTOBRE 2012\CLOSER - 6 AU 12 OCTOBRE 201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3584848"/>
            <a:ext cx="4464496" cy="60346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2" name="Ellipse 11"/>
          <p:cNvSpPr/>
          <p:nvPr/>
        </p:nvSpPr>
        <p:spPr>
          <a:xfrm>
            <a:off x="3861048" y="516902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PRIMA </a:t>
            </a:r>
          </a:p>
          <a:p>
            <a:r>
              <a:rPr lang="fr-FR" sz="1600" b="1" dirty="0" smtClean="0"/>
              <a:t>ISSUE:  NOVEMBER</a:t>
            </a:r>
          </a:p>
          <a:p>
            <a:r>
              <a:rPr lang="fr-FR" sz="1600" b="1" dirty="0" smtClean="0"/>
              <a:t>CIRCULATION: 2 548 000</a:t>
            </a:r>
          </a:p>
          <a:p>
            <a:r>
              <a:rPr lang="fr-FR" sz="1600" b="1" dirty="0" smtClean="0"/>
              <a:t>PAGE RATE: 25 500€</a:t>
            </a:r>
          </a:p>
          <a:p>
            <a:r>
              <a:rPr lang="fr-FR" sz="1600" b="1" dirty="0" smtClean="0"/>
              <a:t>PRODUCT: BOOTS</a:t>
            </a:r>
          </a:p>
          <a:p>
            <a:endParaRPr lang="fr-FR" dirty="0"/>
          </a:p>
        </p:txBody>
      </p:sp>
      <p:pic>
        <p:nvPicPr>
          <p:cNvPr id="6146" name="Picture 2" descr="P:\PARUTIONS\MODE\PEPE JEANS\AH 12 - 13\OCTOBRE 2012\PRIMA - NOVEMBRE 2012 (COUV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128" y="344488"/>
            <a:ext cx="2016224" cy="26673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147" name="Picture 3" descr="P:\PARUTIONS\MODE\PEPE JEANS\AH 12 - 13\OCTOBRE 2012\PRIMA - NOVEMBRE 201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2" y="3201394"/>
            <a:ext cx="4825870" cy="63950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Ellipse 8"/>
          <p:cNvSpPr/>
          <p:nvPr/>
        </p:nvSpPr>
        <p:spPr>
          <a:xfrm>
            <a:off x="1412776" y="84093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GALA</a:t>
            </a:r>
          </a:p>
          <a:p>
            <a:r>
              <a:rPr lang="fr-FR" sz="1600" b="1" dirty="0" smtClean="0"/>
              <a:t>ISSUE: 19 SEPTEMBER</a:t>
            </a:r>
          </a:p>
          <a:p>
            <a:r>
              <a:rPr lang="fr-FR" sz="1600" b="1" dirty="0" smtClean="0"/>
              <a:t>CIRCULATION: 2 964 000</a:t>
            </a:r>
          </a:p>
          <a:p>
            <a:r>
              <a:rPr lang="fr-FR" sz="1600" b="1" dirty="0" smtClean="0"/>
              <a:t>PAGE RATE: 21 400</a:t>
            </a:r>
          </a:p>
          <a:p>
            <a:r>
              <a:rPr lang="fr-FR" sz="1600" b="1" dirty="0" smtClean="0"/>
              <a:t>PRODUCT: </a:t>
            </a:r>
          </a:p>
          <a:p>
            <a:endParaRPr lang="fr-FR" dirty="0"/>
          </a:p>
        </p:txBody>
      </p:sp>
      <p:pic>
        <p:nvPicPr>
          <p:cNvPr id="10242" name="Picture 2" descr="P:\PARUTIONS\MODE\PEPE JEANS\AH 12 - 13\SEPTEMBRE A VALORISER\GALA - 19 SEPTEMBRE 2012 (COUV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112" y="272480"/>
            <a:ext cx="2160074" cy="29818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43" name="Picture 3" descr="P:\PARUTIONS\MODE\PEPE JEANS\AH 12 - 13\SEPTEMBRE A VALORISER\GALA - 19 SEPTEMBRE 201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752" y="3512840"/>
            <a:ext cx="4345644" cy="61051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Ellipse 8"/>
          <p:cNvSpPr/>
          <p:nvPr/>
        </p:nvSpPr>
        <p:spPr>
          <a:xfrm>
            <a:off x="5334000" y="830580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VERSION FEMINA</a:t>
            </a:r>
          </a:p>
          <a:p>
            <a:r>
              <a:rPr lang="fr-FR" sz="1600" b="1" dirty="0" smtClean="0"/>
              <a:t>ISSUE: 10-16 SEPTEMBER</a:t>
            </a:r>
          </a:p>
          <a:p>
            <a:r>
              <a:rPr lang="fr-FR" sz="1600" b="1" dirty="0" smtClean="0"/>
              <a:t>CIRCULATION:10 078 000</a:t>
            </a:r>
          </a:p>
          <a:p>
            <a:r>
              <a:rPr lang="fr-FR" sz="1600" b="1" dirty="0" smtClean="0"/>
              <a:t>PAGE RATE: 75 400</a:t>
            </a:r>
          </a:p>
          <a:p>
            <a:r>
              <a:rPr lang="fr-FR" sz="1600" b="1" dirty="0" smtClean="0"/>
              <a:t>PRODUCT: SHOES</a:t>
            </a:r>
          </a:p>
          <a:p>
            <a:endParaRPr lang="fr-FR" dirty="0"/>
          </a:p>
        </p:txBody>
      </p:sp>
      <p:pic>
        <p:nvPicPr>
          <p:cNvPr id="14339" name="Picture 3" descr="P:\PARUTIONS\MODE\PEPE JEANS\AH 12 - 13\SEPTEMBRE A VALORISER\VERSION FEMINA - 10 AU 16 SEPTEMBRE 201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3859758"/>
            <a:ext cx="4608512" cy="5830218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Ellipse 8"/>
          <p:cNvSpPr/>
          <p:nvPr/>
        </p:nvSpPr>
        <p:spPr>
          <a:xfrm>
            <a:off x="3861048" y="934548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57200"/>
            <a:ext cx="2203484" cy="282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FEMMES magazine</a:t>
            </a:r>
          </a:p>
          <a:p>
            <a:r>
              <a:rPr lang="fr-FR" sz="1600" b="1" dirty="0" smtClean="0"/>
              <a:t>ISSUE: SEPTEMBER</a:t>
            </a:r>
          </a:p>
          <a:p>
            <a:r>
              <a:rPr lang="fr-FR" sz="1600" b="1" dirty="0" smtClean="0"/>
              <a:t>CIRCULATION:NC</a:t>
            </a:r>
          </a:p>
          <a:p>
            <a:r>
              <a:rPr lang="fr-FR" sz="1600" b="1" dirty="0" smtClean="0"/>
              <a:t>PAGE RATE: NC</a:t>
            </a:r>
          </a:p>
          <a:p>
            <a:r>
              <a:rPr lang="fr-FR" sz="1600" b="1" dirty="0" smtClean="0"/>
              <a:t>PRODUCT: BASKET</a:t>
            </a:r>
          </a:p>
          <a:p>
            <a:endParaRPr lang="fr-FR" dirty="0"/>
          </a:p>
        </p:txBody>
      </p:sp>
      <p:pic>
        <p:nvPicPr>
          <p:cNvPr id="3075" name="Picture 3" descr="P:\PARUTIONS\MODE\PEPE JEANS\AH 12 - 13\SEPTEMBRE A VALORISER\FEMMES MAGAZINE - SEPTEMBRE 201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3152800"/>
            <a:ext cx="4752528" cy="6541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Ellipse 8"/>
          <p:cNvSpPr/>
          <p:nvPr/>
        </p:nvSpPr>
        <p:spPr>
          <a:xfrm>
            <a:off x="3717032" y="876942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3450"/>
            <a:ext cx="1947477" cy="257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GLAMOUR</a:t>
            </a:r>
          </a:p>
          <a:p>
            <a:r>
              <a:rPr lang="fr-FR" sz="1600" b="1" dirty="0" smtClean="0"/>
              <a:t>ISSUE: SEPTEMBER</a:t>
            </a:r>
          </a:p>
          <a:p>
            <a:r>
              <a:rPr lang="fr-FR" sz="1600" b="1" dirty="0" smtClean="0"/>
              <a:t>CIRCULATION: 1 486 000</a:t>
            </a:r>
          </a:p>
          <a:p>
            <a:r>
              <a:rPr lang="fr-FR" sz="1600" b="1" dirty="0" smtClean="0"/>
              <a:t>PAGE RATE: 25 000</a:t>
            </a:r>
          </a:p>
          <a:p>
            <a:r>
              <a:rPr lang="fr-FR" sz="1600" b="1" dirty="0" smtClean="0"/>
              <a:t>PRODUCT: SHOES</a:t>
            </a:r>
          </a:p>
          <a:p>
            <a:endParaRPr lang="fr-FR" dirty="0"/>
          </a:p>
        </p:txBody>
      </p:sp>
      <p:pic>
        <p:nvPicPr>
          <p:cNvPr id="2050" name="Picture 2" descr="P:\PARUTIONS\MODE\PEPE JEANS\AH 12 - 13\SEPTEMBRE A VALORISER\GLAMOUR - OCTOBRE 2012 (COUV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200472"/>
            <a:ext cx="2254296" cy="29621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1" name="Picture 3" descr="P:\PARUTIONS\MODE\PEPE JEANS\AH 12 - 13\SEPTEMBRE A VALORISER\GLAMOUR - OCTOBRE 201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728" y="3368824"/>
            <a:ext cx="4844461" cy="63211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2564904" y="747328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GLAMOUR</a:t>
            </a:r>
          </a:p>
          <a:p>
            <a:r>
              <a:rPr lang="fr-FR" sz="1600" b="1" dirty="0" smtClean="0"/>
              <a:t>ISSUE: SEPTEMBER</a:t>
            </a:r>
          </a:p>
          <a:p>
            <a:r>
              <a:rPr lang="fr-FR" sz="1600" b="1" dirty="0" smtClean="0"/>
              <a:t>CIRCULATION: 1 486 000</a:t>
            </a:r>
          </a:p>
          <a:p>
            <a:r>
              <a:rPr lang="fr-FR" sz="1600" b="1" dirty="0" smtClean="0"/>
              <a:t>PAGE RATE: 25 000</a:t>
            </a:r>
          </a:p>
          <a:p>
            <a:r>
              <a:rPr lang="fr-FR" sz="1600" b="1" dirty="0" smtClean="0"/>
              <a:t>PRODUCT: SHOES</a:t>
            </a:r>
          </a:p>
          <a:p>
            <a:endParaRPr lang="fr-FR" dirty="0"/>
          </a:p>
        </p:txBody>
      </p:sp>
      <p:pic>
        <p:nvPicPr>
          <p:cNvPr id="2050" name="Picture 2" descr="P:\PARUTIONS\MODE\PEPE JEANS\AH 12 - 13\SEPTEMBRE A VALORISER\GLAMOUR - OCTOBRE 2012 (COUV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200472"/>
            <a:ext cx="2254296" cy="29621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3259599"/>
            <a:ext cx="4724401" cy="65259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Ellipse 10"/>
          <p:cNvSpPr/>
          <p:nvPr/>
        </p:nvSpPr>
        <p:spPr>
          <a:xfrm>
            <a:off x="3212976" y="64008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VOTRE BEAUTÉ</a:t>
            </a:r>
          </a:p>
          <a:p>
            <a:r>
              <a:rPr lang="fr-FR" sz="1600" b="1" dirty="0" smtClean="0"/>
              <a:t>ISSUE: SEPTEMBER</a:t>
            </a:r>
          </a:p>
          <a:p>
            <a:r>
              <a:rPr lang="fr-FR" sz="1600" b="1" dirty="0" smtClean="0"/>
              <a:t>PAGE RATE: 16 500</a:t>
            </a:r>
          </a:p>
          <a:p>
            <a:r>
              <a:rPr lang="fr-FR" sz="1600" b="1" dirty="0" smtClean="0"/>
              <a:t>PRODUCT: SHOES</a:t>
            </a:r>
          </a:p>
          <a:p>
            <a:endParaRPr lang="fr-FR" dirty="0"/>
          </a:p>
        </p:txBody>
      </p:sp>
      <p:pic>
        <p:nvPicPr>
          <p:cNvPr id="7" name="Picture 6" descr="VOTRE BEAUTE - SEPTEMBRE 2012 (COUV)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"/>
            <a:ext cx="2286000" cy="29920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396100"/>
            <a:ext cx="4434396" cy="62813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Ellipse 10"/>
          <p:cNvSpPr/>
          <p:nvPr/>
        </p:nvSpPr>
        <p:spPr>
          <a:xfrm>
            <a:off x="1524000" y="54864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GLAMOUR</a:t>
            </a:r>
          </a:p>
          <a:p>
            <a:r>
              <a:rPr lang="fr-FR" sz="1600" b="1" dirty="0" smtClean="0"/>
              <a:t>ISSUE: OCTOBER</a:t>
            </a:r>
          </a:p>
          <a:p>
            <a:r>
              <a:rPr lang="fr-FR" sz="1600" b="1" dirty="0" smtClean="0"/>
              <a:t>CIRCULATION: 1 486 000</a:t>
            </a:r>
          </a:p>
          <a:p>
            <a:r>
              <a:rPr lang="fr-FR" sz="1600" b="1" dirty="0" smtClean="0"/>
              <a:t>PAGE RATE: 25 000</a:t>
            </a:r>
          </a:p>
          <a:p>
            <a:r>
              <a:rPr lang="fr-FR" sz="1600" b="1" dirty="0" smtClean="0"/>
              <a:t>PRODUCT: SHOES</a:t>
            </a:r>
          </a:p>
          <a:p>
            <a:endParaRPr lang="fr-FR" dirty="0"/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50" y="3353226"/>
            <a:ext cx="4772850" cy="6400374"/>
          </a:xfrm>
          <a:prstGeom prst="rect">
            <a:avLst/>
          </a:prstGeom>
        </p:spPr>
      </p:pic>
      <p:sp>
        <p:nvSpPr>
          <p:cNvPr id="10" name="Ellipse 10"/>
          <p:cNvSpPr/>
          <p:nvPr/>
        </p:nvSpPr>
        <p:spPr>
          <a:xfrm>
            <a:off x="4038600" y="80772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77800"/>
            <a:ext cx="2362200" cy="302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-267" t="-3502" r="-267" b="-3502"/>
          <a:stretch>
            <a:fillRect/>
          </a:stretch>
        </p:blipFill>
        <p:spPr>
          <a:xfrm>
            <a:off x="2500307" y="386922"/>
            <a:ext cx="1800225" cy="742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20688" y="1208584"/>
            <a:ext cx="35283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PUBLICATION : GLAMOUR</a:t>
            </a:r>
          </a:p>
          <a:p>
            <a:r>
              <a:rPr lang="fr-FR" sz="1600" b="1" dirty="0" smtClean="0"/>
              <a:t>ISSUE: OCTOBER</a:t>
            </a:r>
          </a:p>
          <a:p>
            <a:r>
              <a:rPr lang="fr-FR" sz="1600" b="1" dirty="0" smtClean="0"/>
              <a:t>CIRCULATION: 1 486 000</a:t>
            </a:r>
          </a:p>
          <a:p>
            <a:r>
              <a:rPr lang="fr-FR" sz="1600" b="1" dirty="0" smtClean="0"/>
              <a:t>PAGE RATE: 25 000</a:t>
            </a:r>
          </a:p>
          <a:p>
            <a:r>
              <a:rPr lang="fr-FR" sz="1600" b="1" dirty="0" smtClean="0"/>
              <a:t>PRODUCT: SHOES</a:t>
            </a:r>
          </a:p>
          <a:p>
            <a:endParaRPr lang="fr-FR" dirty="0"/>
          </a:p>
        </p:txBody>
      </p:sp>
      <p:pic>
        <p:nvPicPr>
          <p:cNvPr id="7" name="Picture 6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"/>
            <a:ext cx="2362200" cy="3022600"/>
          </a:xfrm>
          <a:prstGeom prst="rect">
            <a:avLst/>
          </a:prstGeom>
        </p:spPr>
      </p:pic>
      <p:pic>
        <p:nvPicPr>
          <p:cNvPr id="11" name="Picture 10" descr="Untit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225800"/>
            <a:ext cx="4978400" cy="6527800"/>
          </a:xfrm>
          <a:prstGeom prst="rect">
            <a:avLst/>
          </a:prstGeom>
        </p:spPr>
      </p:pic>
      <p:sp>
        <p:nvSpPr>
          <p:cNvPr id="12" name="Ellipse 10"/>
          <p:cNvSpPr/>
          <p:nvPr/>
        </p:nvSpPr>
        <p:spPr>
          <a:xfrm>
            <a:off x="5334000" y="71628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268</Words>
  <Application>Microsoft Macintosh PowerPoint</Application>
  <PresentationFormat>A4 Paper (210x297 mm)</PresentationFormat>
  <Paragraphs>69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Enfant</dc:creator>
  <cp:lastModifiedBy>marketing</cp:lastModifiedBy>
  <cp:revision>219</cp:revision>
  <dcterms:created xsi:type="dcterms:W3CDTF">2012-11-14T08:31:48Z</dcterms:created>
  <dcterms:modified xsi:type="dcterms:W3CDTF">2012-11-14T08:55:54Z</dcterms:modified>
</cp:coreProperties>
</file>